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907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Circuit Switching and Network Security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Explore the fundamentals of circuit switching technology and the critical aspects of securing these networks against threats and vulnerabilities.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673167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793790" y="6493414"/>
            <a:ext cx="3977369" cy="839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AYANABHA CHATTERJEE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</a:rPr>
              <a:t>BWU/BCA/22/411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A215D-E20A-7FFE-0062-0F30BA3B1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50C3D-DD8F-5D91-654B-37D37C1C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41034" cy="8229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FAC99A-769F-F30C-40ED-CF8C4486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38C06-5AF3-E61C-2629-3491B9CA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59" y="1475509"/>
            <a:ext cx="12083281" cy="52785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FCF6F1-55DB-EDEC-DCC5-6DF6AB16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3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E0D5D-001C-0576-A9B1-976980C2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66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744940-1B3A-9B72-FA00-F6F56994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1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270046"/>
            <a:ext cx="4919305" cy="36895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Overview of Circuit Switching Technology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60511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6" name="Shape 2"/>
          <p:cNvSpPr/>
          <p:nvPr/>
        </p:nvSpPr>
        <p:spPr>
          <a:xfrm>
            <a:off x="6845022" y="293858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7" name="Shape 3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54510" y="2783681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78678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Call Establishment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867888" y="31607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Dedicated communication path created between two endpoints.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2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25578" y="468034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867888" y="4566999"/>
            <a:ext cx="28807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Reliable Transmission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867888" y="505741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Consistent bandwidth and low latency for the duration of the call.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6845022" y="67319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</p:sp>
      <p:sp>
        <p:nvSpPr>
          <p:cNvPr id="17" name="Shape 13"/>
          <p:cNvSpPr/>
          <p:nvPr/>
        </p:nvSpPr>
        <p:spPr>
          <a:xfrm>
            <a:off x="6365200" y="64920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21768" y="6577013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7867888" y="6463665"/>
            <a:ext cx="3248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Connection Termination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7867888" y="695408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Path released when the call ends, freeing up resources.</a:t>
            </a:r>
            <a:endParaRPr lang="en-US" sz="17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14835B-AD47-07EB-3F1C-ABADFEA87CC6}"/>
              </a:ext>
            </a:extLst>
          </p:cNvPr>
          <p:cNvSpPr/>
          <p:nvPr/>
        </p:nvSpPr>
        <p:spPr>
          <a:xfrm>
            <a:off x="12884727" y="7782791"/>
            <a:ext cx="1641764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FB61A9-3B1E-D2FA-1B4E-8719756C6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5957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Principles of Circuit-Switched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Dedicated Channels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Exclusive use of communication path for the duration of the call.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Centralized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Network switches manage call routing and resource allocation.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349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Predictable Performance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Guaranteed bandwidth and low latency for real-time applications.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13247-60D1-9B6E-F1D3-57F1D3CF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138" y="7752711"/>
            <a:ext cx="1652159" cy="371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AFE592-C898-1BC2-9E49-37B2035B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791" y="283488"/>
            <a:ext cx="387869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91787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Advantages and Disadvantages of Circuit Switching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59307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83099" y="6015752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5930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642116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Reliable, low latency, and secure communication.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667" y="59307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89044" y="6015752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8165783" y="5930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165783" y="6421160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flexibility, inefficient for bursty data, and high setup costs.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A9D921-3102-0DE2-51A1-7C880E941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427" y="7723532"/>
            <a:ext cx="1740479" cy="3917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9EC88D-D493-6DDF-F91A-5AB27C2F7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19400"/>
            <a:ext cx="4919186" cy="2590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Fundamentals of Network Security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Confidentiality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Protecting sensitive information from unauthorized access.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Integrity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data is not tampered with or modified.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Guaranteeing reliable and uninterrupted access to network resources.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936FE5-8E8D-7B66-9976-C45076B4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42" y="283488"/>
            <a:ext cx="3678198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48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Threats and Vulnerabilities in Circuit-Switched Networks</a:t>
            </a:r>
            <a:endParaRPr lang="en-US" sz="4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06271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Eavesdropping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Unauthorized access to call content and metadata.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04" y="540627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DoS Attacks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54704" y="66904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Disrupting network services and call connectivity.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738" y="5406271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620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Man-in-the-Middle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6904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Intercepting and modifying communication between parties.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EA3BE3-8177-9BE3-5322-2054CA4D362F}"/>
              </a:ext>
            </a:extLst>
          </p:cNvPr>
          <p:cNvSpPr/>
          <p:nvPr/>
        </p:nvSpPr>
        <p:spPr>
          <a:xfrm>
            <a:off x="12884727" y="7782791"/>
            <a:ext cx="1641764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2321D6-0F9B-EEFF-D36C-3C06BB62D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677716"/>
            <a:ext cx="4933950" cy="28740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Measures for Circuit-Switched Networks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Encryption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 call content and signaling data.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 Control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Restrict unauthorized access to network resources.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311229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Monitoring and Logging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Detect and respond to security incidents</a:t>
            </a:r>
            <a:endParaRPr lang="en-US" sz="17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089A2E-3839-F3D4-9546-E391EC393A65}"/>
              </a:ext>
            </a:extLst>
          </p:cNvPr>
          <p:cNvSpPr/>
          <p:nvPr/>
        </p:nvSpPr>
        <p:spPr>
          <a:xfrm>
            <a:off x="12884727" y="7782791"/>
            <a:ext cx="1641764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41A045-D6C3-12A6-4F7B-ED542A969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5483" y="-119"/>
            <a:ext cx="894917" cy="8949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254</Words>
  <Application>Microsoft Office PowerPoint</Application>
  <PresentationFormat>Custom</PresentationFormat>
  <Paragraphs>56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Arial</vt:lpstr>
      <vt:lpstr>Instrument Sans Semi Bold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Mr. X</cp:lastModifiedBy>
  <cp:revision>4</cp:revision>
  <dcterms:created xsi:type="dcterms:W3CDTF">2024-11-23T03:00:54Z</dcterms:created>
  <dcterms:modified xsi:type="dcterms:W3CDTF">2024-11-24T17:02:54Z</dcterms:modified>
</cp:coreProperties>
</file>